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D2303-0AD5-4AD6-819F-2CB63B09DF7A}" type="datetimeFigureOut">
              <a:rPr lang="fr-FR" smtClean="0"/>
              <a:t>10/11/2020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06347-0A9A-412D-84CB-91655CD13A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2473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D2303-0AD5-4AD6-819F-2CB63B09DF7A}" type="datetimeFigureOut">
              <a:rPr lang="fr-FR" smtClean="0"/>
              <a:t>10/11/2020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06347-0A9A-412D-84CB-91655CD13A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1541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D2303-0AD5-4AD6-819F-2CB63B09DF7A}" type="datetimeFigureOut">
              <a:rPr lang="fr-FR" smtClean="0"/>
              <a:t>10/11/2020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06347-0A9A-412D-84CB-91655CD13A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112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D2303-0AD5-4AD6-819F-2CB63B09DF7A}" type="datetimeFigureOut">
              <a:rPr lang="fr-FR" smtClean="0"/>
              <a:t>10/11/2020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06347-0A9A-412D-84CB-91655CD13A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4680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D2303-0AD5-4AD6-819F-2CB63B09DF7A}" type="datetimeFigureOut">
              <a:rPr lang="fr-FR" smtClean="0"/>
              <a:t>10/11/2020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06347-0A9A-412D-84CB-91655CD13A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6016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D2303-0AD5-4AD6-819F-2CB63B09DF7A}" type="datetimeFigureOut">
              <a:rPr lang="fr-FR" smtClean="0"/>
              <a:t>10/11/2020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06347-0A9A-412D-84CB-91655CD13A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7130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D2303-0AD5-4AD6-819F-2CB63B09DF7A}" type="datetimeFigureOut">
              <a:rPr lang="fr-FR" smtClean="0"/>
              <a:t>10/11/2020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06347-0A9A-412D-84CB-91655CD13A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6743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D2303-0AD5-4AD6-819F-2CB63B09DF7A}" type="datetimeFigureOut">
              <a:rPr lang="fr-FR" smtClean="0"/>
              <a:t>10/11/2020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06347-0A9A-412D-84CB-91655CD13A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8469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D2303-0AD5-4AD6-819F-2CB63B09DF7A}" type="datetimeFigureOut">
              <a:rPr lang="fr-FR" smtClean="0"/>
              <a:t>10/11/2020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06347-0A9A-412D-84CB-91655CD13A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9317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D2303-0AD5-4AD6-819F-2CB63B09DF7A}" type="datetimeFigureOut">
              <a:rPr lang="fr-FR" smtClean="0"/>
              <a:t>10/11/2020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06347-0A9A-412D-84CB-91655CD13A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344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D2303-0AD5-4AD6-819F-2CB63B09DF7A}" type="datetimeFigureOut">
              <a:rPr lang="fr-FR" smtClean="0"/>
              <a:t>10/11/2020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06347-0A9A-412D-84CB-91655CD13A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983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0D2303-0AD5-4AD6-819F-2CB63B09DF7A}" type="datetimeFigureOut">
              <a:rPr lang="fr-FR" smtClean="0"/>
              <a:t>10/11/2020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706347-0A9A-412D-84CB-91655CD13A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1974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92275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>La Poste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GUILLOT Frederic</dc:creator>
  <cp:lastModifiedBy>GUILLOT Frederic</cp:lastModifiedBy>
  <cp:revision>1</cp:revision>
  <dcterms:created xsi:type="dcterms:W3CDTF">2020-11-10T09:16:57Z</dcterms:created>
  <dcterms:modified xsi:type="dcterms:W3CDTF">2020-11-10T09:17:26Z</dcterms:modified>
</cp:coreProperties>
</file>